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81" r:id="rId2"/>
    <p:sldId id="306" r:id="rId3"/>
    <p:sldId id="335" r:id="rId4"/>
    <p:sldId id="307" r:id="rId5"/>
    <p:sldId id="308" r:id="rId6"/>
    <p:sldId id="309" r:id="rId7"/>
    <p:sldId id="310" r:id="rId8"/>
    <p:sldId id="334" r:id="rId9"/>
    <p:sldId id="319" r:id="rId10"/>
    <p:sldId id="288" r:id="rId11"/>
    <p:sldId id="311" r:id="rId12"/>
    <p:sldId id="312" r:id="rId13"/>
    <p:sldId id="273" r:id="rId14"/>
    <p:sldId id="260" r:id="rId15"/>
    <p:sldId id="261" r:id="rId16"/>
    <p:sldId id="262" r:id="rId17"/>
    <p:sldId id="272" r:id="rId18"/>
    <p:sldId id="263" r:id="rId19"/>
    <p:sldId id="269" r:id="rId20"/>
    <p:sldId id="320" r:id="rId21"/>
    <p:sldId id="322"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92" d="100"/>
          <a:sy n="92" d="100"/>
        </p:scale>
        <p:origin x="33" y="5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11/18/2016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11/18/2016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11/18/2016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11/18/2016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48.emf"/><Relationship Id="rId1" Type="http://schemas.openxmlformats.org/officeDocument/2006/relationships/slideLayout" Target="../slideLayouts/slideLayout1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a:p>
            <a:pPr>
              <a:lnSpc>
                <a:spcPct val="70000"/>
              </a:lnSpc>
              <a:buFont typeface="Arial"/>
              <a:buChar char="•"/>
            </a:pPr>
            <a:r>
              <a:rPr lang="en-US" sz="1961" dirty="0">
                <a:latin typeface="+mn-lt"/>
              </a:rPr>
              <a:t>iOS 10</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b="1" dirty="0"/>
              <a:t>Me -</a:t>
            </a:r>
            <a:r>
              <a:rPr lang="en-US" sz="4000" dirty="0"/>
              <a:t> Introduction to Xamarin </a:t>
            </a:r>
          </a:p>
          <a:p>
            <a:pPr marL="560241" indent="-560241">
              <a:lnSpc>
                <a:spcPts val="4800"/>
              </a:lnSpc>
              <a:buFont typeface="Arial" charset="0"/>
              <a:buChar char="•"/>
            </a:pPr>
            <a:r>
              <a:rPr lang="en-US" sz="4000" b="1" dirty="0"/>
              <a:t>Me - </a:t>
            </a:r>
            <a:r>
              <a:rPr lang="en-US" sz="4000" dirty="0"/>
              <a:t>Cross Platform UI with </a:t>
            </a:r>
            <a:r>
              <a:rPr lang="en-US" sz="4000" dirty="0" err="1"/>
              <a:t>Xamarin.Forms</a:t>
            </a:r>
            <a:endParaRPr lang="en-US" sz="4000" dirty="0"/>
          </a:p>
          <a:p>
            <a:pPr marL="560241" indent="-560241">
              <a:lnSpc>
                <a:spcPts val="4800"/>
              </a:lnSpc>
              <a:buFont typeface="Arial" charset="0"/>
              <a:buChar char="•"/>
            </a:pPr>
            <a:r>
              <a:rPr lang="en-US" sz="4000" dirty="0"/>
              <a:t>Mike Stark – Connected Apps with Azure</a:t>
            </a:r>
          </a:p>
          <a:p>
            <a:pPr marL="560241" indent="-560241">
              <a:lnSpc>
                <a:spcPts val="4800"/>
              </a:lnSpc>
              <a:buFont typeface="Arial" charset="0"/>
              <a:buChar char="•"/>
            </a:pPr>
            <a:r>
              <a:rPr lang="en-US" sz="4000" dirty="0"/>
              <a:t>Lunch – Courtesy of Xamarin</a:t>
            </a:r>
          </a:p>
          <a:p>
            <a:pPr marL="560241" indent="-560241">
              <a:lnSpc>
                <a:spcPts val="4800"/>
              </a:lnSpc>
              <a:buFont typeface="Arial" charset="0"/>
              <a:buChar char="•"/>
            </a:pPr>
            <a:r>
              <a:rPr lang="en-US" sz="4000" dirty="0"/>
              <a:t>File -&gt; New App Workshop</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t>
            </a:r>
            <a:r>
              <a:rPr lang="en-US" sz="4400">
                <a:solidFill>
                  <a:srgbClr val="2B84D2"/>
                </a:solidFill>
                <a:latin typeface="Segoe UI" charset="0"/>
                <a:ea typeface="Segoe UI" charset="0"/>
                <a:cs typeface="Segoe UI" charset="0"/>
              </a:rPr>
              <a:t>&amp; Lab - Clone </a:t>
            </a:r>
            <a:r>
              <a:rPr lang="en-US" sz="4400" dirty="0">
                <a:solidFill>
                  <a:srgbClr val="2B84D2"/>
                </a:solidFill>
                <a:latin typeface="Segoe UI" charset="0"/>
                <a:ea typeface="Segoe UI" charset="0"/>
                <a:cs typeface="Segoe UI" charset="0"/>
              </a:rPr>
              <a:t>or Download:</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meetup.com</a:t>
            </a: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bostonmobiledev</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3"/>
          <a:stretch>
            <a:fillRect/>
          </a:stretch>
        </p:blipFill>
        <p:spPr>
          <a:xfrm>
            <a:off x="0" y="3471848"/>
            <a:ext cx="12185650" cy="1981926"/>
          </a:xfrm>
          <a:prstGeom prst="rect">
            <a:avLst/>
          </a:prstGeom>
        </p:spPr>
      </p:pic>
      <p:pic>
        <p:nvPicPr>
          <p:cNvPr id="11" name="Picture 10"/>
          <p:cNvPicPr>
            <a:picLocks noChangeAspect="1"/>
          </p:cNvPicPr>
          <p:nvPr/>
        </p:nvPicPr>
        <p:blipFill>
          <a:blip r:embed="rId4"/>
          <a:stretch>
            <a:fillRect/>
          </a:stretch>
        </p:blipFill>
        <p:spPr>
          <a:xfrm>
            <a:off x="5019675" y="1375457"/>
            <a:ext cx="2146300" cy="1701800"/>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1933</TotalTime>
  <Words>1265</Words>
  <Application>Microsoft Office PowerPoint</Application>
  <PresentationFormat>Widescreen</PresentationFormat>
  <Paragraphs>316</Paragraphs>
  <Slides>40</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Helvetica</vt:lpstr>
      <vt:lpstr>Helvetica Light</vt:lpstr>
      <vt:lpstr>Segoe UI</vt:lpstr>
      <vt:lpstr>Segoe UI Light</vt:lpstr>
      <vt:lpstr>Wingdings</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104</cp:revision>
  <dcterms:created xsi:type="dcterms:W3CDTF">2015-05-05T21:43:30Z</dcterms:created>
  <dcterms:modified xsi:type="dcterms:W3CDTF">2016-11-18T18:48:30Z</dcterms:modified>
</cp:coreProperties>
</file>